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79" r:id="rId7"/>
    <p:sldId id="275" r:id="rId8"/>
    <p:sldId id="289" r:id="rId9"/>
    <p:sldId id="277" r:id="rId10"/>
    <p:sldId id="276" r:id="rId11"/>
    <p:sldId id="267" r:id="rId12"/>
    <p:sldId id="280" r:id="rId13"/>
    <p:sldId id="269" r:id="rId14"/>
    <p:sldId id="285" r:id="rId15"/>
    <p:sldId id="286" r:id="rId16"/>
    <p:sldId id="282" r:id="rId17"/>
    <p:sldId id="270" r:id="rId18"/>
    <p:sldId id="283" r:id="rId19"/>
    <p:sldId id="281" r:id="rId20"/>
    <p:sldId id="284" r:id="rId21"/>
    <p:sldId id="290" r:id="rId22"/>
    <p:sldId id="271" r:id="rId23"/>
    <p:sldId id="287" r:id="rId24"/>
    <p:sldId id="272" r:id="rId25"/>
    <p:sldId id="288" r:id="rId26"/>
    <p:sldId id="273" r:id="rId27"/>
    <p:sldId id="291" r:id="rId28"/>
    <p:sldId id="293" r:id="rId29"/>
    <p:sldId id="263" r:id="rId30"/>
    <p:sldId id="27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6813" y="2963725"/>
            <a:ext cx="9083040" cy="621434"/>
          </a:xfrm>
        </p:spPr>
        <p:txBody>
          <a:bodyPr/>
          <a:lstStyle/>
          <a:p>
            <a:pPr algn="l"/>
            <a:r>
              <a:rPr lang="en-US" sz="38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 NURSERY MANAGEMENT APP</a:t>
            </a:r>
            <a:endParaRPr lang="en-US" sz="3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46" y="287544"/>
            <a:ext cx="1047750" cy="5905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25486" y="349039"/>
            <a:ext cx="7367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CAN THO UNIVERSITY SOFTWARE CENTER</a:t>
            </a:r>
            <a:endParaRPr lang="en-US"/>
          </a:p>
          <a:p>
            <a:r>
              <a:rPr lang="en-US" b="1"/>
              <a:t>MEKONG DELTA - APTECH</a:t>
            </a:r>
            <a:endParaRPr lang="en-US"/>
          </a:p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714" y="434884"/>
            <a:ext cx="1229360" cy="62865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 flipH="1">
            <a:off x="2362564" y="1923893"/>
            <a:ext cx="6197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smtClean="0">
                <a:solidFill>
                  <a:schemeClr val="accent2">
                    <a:lumMod val="75000"/>
                  </a:schemeClr>
                </a:solidFill>
                <a:latin typeface="Arial Unicode MS"/>
              </a:rPr>
              <a:t>PLANTPAPLACE</a:t>
            </a:r>
            <a:endParaRPr lang="en-US" sz="48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2301" y="4029125"/>
            <a:ext cx="10814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Mentor: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Class: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CP2296M03 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Ms. Le Thi Minh Loan 					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Team: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MF Team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Students: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								    1. Student1374896 - GIANG THU DUYEN (Team Leader)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								    2. Student1374885 – TRAN HUU PHUC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							       	    3. Student1374892 – TRAN HONG TEM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								    4. Student1276291 – DINH HUU LOC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33790" y="478971"/>
            <a:ext cx="9398484" cy="118436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Technology used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4/4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16967" y="1001485"/>
            <a:ext cx="10034209" cy="56954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/>
          </a:p>
          <a:p>
            <a:r>
              <a:rPr lang="en-US" sz="2000" b="1"/>
              <a:t>Code management: </a:t>
            </a:r>
            <a:r>
              <a:rPr lang="en-US" sz="2000" smtClean="0"/>
              <a:t>github </a:t>
            </a:r>
            <a:r>
              <a:rPr lang="en-US" sz="2000"/>
              <a:t>helps track and manage source code</a:t>
            </a:r>
          </a:p>
          <a:p>
            <a:r>
              <a:rPr lang="en-US" sz="2000" b="1"/>
              <a:t>Development environment:</a:t>
            </a:r>
          </a:p>
          <a:p>
            <a:pPr marL="1543050" lvl="3" indent="-285750">
              <a:buFont typeface="Wingdings" panose="05000000000000000000" pitchFamily="2" charset="2"/>
              <a:buChar char="ü"/>
            </a:pPr>
            <a:r>
              <a:rPr lang="en-US" sz="1800"/>
              <a:t>Android Studio for application development</a:t>
            </a:r>
          </a:p>
          <a:p>
            <a:pPr marL="1543050" lvl="3" indent="-285750">
              <a:buFont typeface="Wingdings" panose="05000000000000000000" pitchFamily="2" charset="2"/>
              <a:buChar char="ü"/>
            </a:pPr>
            <a:r>
              <a:rPr lang="en-US" sz="1800"/>
              <a:t>Gradle: build and manage projects</a:t>
            </a:r>
          </a:p>
          <a:p>
            <a:r>
              <a:rPr lang="en-US" sz="2000" b="1"/>
              <a:t>Related </a:t>
            </a:r>
            <a:r>
              <a:rPr lang="en-US" sz="2000" b="1" smtClean="0"/>
              <a:t>technology:</a:t>
            </a:r>
            <a:endParaRPr lang="en-US" sz="2000" smtClean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1800" smtClean="0"/>
              <a:t>Authentication </a:t>
            </a:r>
            <a:r>
              <a:rPr lang="en-US" sz="1800"/>
              <a:t>mechanism,...</a:t>
            </a:r>
          </a:p>
          <a:p>
            <a:pPr marL="457200" lvl="1" indent="0">
              <a:buNone/>
            </a:pPr>
            <a:endParaRPr lang="en-US" smtClean="0"/>
          </a:p>
          <a:p>
            <a:pPr lvl="1"/>
            <a:endParaRPr 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67" y="4973137"/>
            <a:ext cx="1485207" cy="827315"/>
          </a:xfrm>
          <a:prstGeom prst="rect">
            <a:avLst/>
          </a:prstGeom>
        </p:spPr>
      </p:pic>
      <p:pic>
        <p:nvPicPr>
          <p:cNvPr id="7172" name="Picture 4" descr="Get Android 14 | Android Develop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95" y="4884418"/>
            <a:ext cx="1716557" cy="115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373" y="4758687"/>
            <a:ext cx="1869443" cy="1402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937" y="5046070"/>
            <a:ext cx="1675281" cy="8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8728" y="2582088"/>
            <a:ext cx="1868472" cy="226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your account</a:t>
            </a:r>
            <a:endParaRPr lang="en-US" sz="2800" b="1" i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43467" y="252547"/>
            <a:ext cx="6793653" cy="1088573"/>
          </a:xfrm>
        </p:spPr>
        <p:txBody>
          <a:bodyPr>
            <a:noAutofit/>
          </a:bodyPr>
          <a:lstStyle/>
          <a:p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9483953" y="2795450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81" y="1010194"/>
            <a:ext cx="4193752" cy="57095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" y="1114697"/>
            <a:ext cx="3956470" cy="557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03581" y="4280262"/>
            <a:ext cx="2098766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fields cannot be empty and the password must be at least 6 characters long</a:t>
            </a:r>
          </a:p>
        </p:txBody>
      </p:sp>
    </p:spTree>
    <p:extLst>
      <p:ext uri="{BB962C8B-B14F-4D97-AF65-F5344CB8AC3E}">
        <p14:creationId xmlns:p14="http://schemas.microsoft.com/office/powerpoint/2010/main" val="414199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8728" y="2582088"/>
            <a:ext cx="1868472" cy="226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your account</a:t>
            </a:r>
            <a:endParaRPr lang="en-US" sz="2800" b="1" i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4" y="975361"/>
            <a:ext cx="3962399" cy="5778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562" y="975361"/>
            <a:ext cx="3582692" cy="577860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6678" y="217713"/>
            <a:ext cx="6758819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9483953" y="2795450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18728" y="4180114"/>
            <a:ext cx="170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phone number must be a number</a:t>
            </a:r>
          </a:p>
        </p:txBody>
      </p:sp>
    </p:spTree>
    <p:extLst>
      <p:ext uri="{BB962C8B-B14F-4D97-AF65-F5344CB8AC3E}">
        <p14:creationId xmlns:p14="http://schemas.microsoft.com/office/powerpoint/2010/main" val="132952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01886" y="1828802"/>
            <a:ext cx="1733005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account</a:t>
            </a:r>
            <a:endParaRPr lang="en-US" sz="2800" b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2" y="975360"/>
            <a:ext cx="4094554" cy="577860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7037" y="278674"/>
            <a:ext cx="7604517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9962025" y="2029095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06446" y="3021873"/>
            <a:ext cx="19071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box cannot be blank and the email/password must be valid.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581" y="1045029"/>
            <a:ext cx="4052933" cy="57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7894" y="1854928"/>
            <a:ext cx="2324282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Information</a:t>
            </a:r>
            <a:endParaRPr lang="en-US" sz="2800" b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4751" y="278674"/>
            <a:ext cx="8074780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9588336" y="2055224"/>
            <a:ext cx="409558" cy="1219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997894" y="2868360"/>
            <a:ext cx="1907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the image stored on your device. The information you want to update cannot be left blank.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50" y="1069588"/>
            <a:ext cx="3049936" cy="5381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022" y="1273256"/>
            <a:ext cx="3018807" cy="51782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631" y="1069588"/>
            <a:ext cx="2631837" cy="53213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23109" y="3884023"/>
            <a:ext cx="72281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31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7894" y="1854928"/>
            <a:ext cx="2324282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Information</a:t>
            </a:r>
            <a:endParaRPr lang="en-US" sz="2800" b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4751" y="278674"/>
            <a:ext cx="8083489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9588336" y="2055224"/>
            <a:ext cx="409558" cy="1219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997894" y="3018303"/>
            <a:ext cx="232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Update successful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43" y="1027611"/>
            <a:ext cx="3449799" cy="5704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1027611"/>
            <a:ext cx="3439533" cy="57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3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5818" y="1854929"/>
            <a:ext cx="2159074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the password</a:t>
            </a:r>
            <a:endParaRPr lang="en-US" sz="2800" b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4751" y="278674"/>
            <a:ext cx="8414415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9517887" y="2029095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62903" y="3074642"/>
            <a:ext cx="149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Email is not null.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596" y="975360"/>
            <a:ext cx="3892658" cy="5778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13" y="975360"/>
            <a:ext cx="3295651" cy="549122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349829" y="4153989"/>
            <a:ext cx="1405466" cy="870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72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0354" y="1349355"/>
            <a:ext cx="2351315" cy="1595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the password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0310" y="286910"/>
            <a:ext cx="8461769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52956" y="6548846"/>
            <a:ext cx="439480" cy="9579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7" y="1005838"/>
            <a:ext cx="4789713" cy="5743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0" y="2717346"/>
            <a:ext cx="4863737" cy="29857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06297" y="2525486"/>
            <a:ext cx="1698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Notify successful reset and send confirmation email.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9317591" y="1543730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0354" y="1349355"/>
            <a:ext cx="2351315" cy="1595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the password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9979" y="225950"/>
            <a:ext cx="8583689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52956" y="6548846"/>
            <a:ext cx="439480" cy="9579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7" y="901335"/>
            <a:ext cx="4789713" cy="5743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0" y="2717346"/>
            <a:ext cx="4863737" cy="29857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06297" y="2525486"/>
            <a:ext cx="1698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Notify successful reset and send confirmation email.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9317591" y="1543730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9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1650" y="1713289"/>
            <a:ext cx="2041344" cy="1247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the password</a:t>
            </a:r>
            <a:endParaRPr lang="en-US" sz="2600" b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56105" y="225950"/>
            <a:ext cx="9285545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275747" y="1924595"/>
            <a:ext cx="439480" cy="9579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40983" y="2708366"/>
            <a:ext cx="2037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Enter your new password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34" y="1227909"/>
            <a:ext cx="3798857" cy="54938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527" y="949234"/>
            <a:ext cx="4172797" cy="57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  <a:r>
              <a:rPr lang="en-US" sz="42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42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848" y="1643017"/>
            <a:ext cx="8596668" cy="4308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Problem and </a:t>
            </a:r>
            <a:r>
              <a:rPr lang="en-US" sz="32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  <a:p>
            <a:pPr marL="0" indent="0">
              <a:buNone/>
            </a:pPr>
            <a:r>
              <a:rPr lang="en-US" sz="32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Application functions</a:t>
            </a:r>
          </a:p>
          <a:p>
            <a:pPr marL="0" indent="0">
              <a:buNone/>
            </a:pP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2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Major Project Milestones</a:t>
            </a:r>
          </a:p>
          <a:p>
            <a:pPr marL="0" indent="0">
              <a:buNone/>
            </a:pP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Technology </a:t>
            </a:r>
            <a:r>
              <a:rPr lang="en-US" sz="32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2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Application demo</a:t>
            </a:r>
          </a:p>
          <a:p>
            <a:pPr marL="0" indent="0">
              <a:buNone/>
            </a:pP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Remaining problems</a:t>
            </a:r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9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1650" y="1713289"/>
            <a:ext cx="2041344" cy="1247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the password</a:t>
            </a:r>
            <a:endParaRPr lang="en-US" sz="2600" b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56105" y="225950"/>
            <a:ext cx="9376170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275747" y="1924595"/>
            <a:ext cx="439480" cy="9579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32275" y="2856190"/>
            <a:ext cx="217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Changed </a:t>
            </a:r>
            <a:r>
              <a:rPr lang="en-US"/>
              <a:t>password successfully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94" y="1227435"/>
            <a:ext cx="6833086" cy="53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4145" y="1733006"/>
            <a:ext cx="3011831" cy="17939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policies and app information</a:t>
            </a:r>
            <a:endParaRPr lang="en-US" sz="2400" b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320" y="1314993"/>
            <a:ext cx="4100914" cy="538540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0192" y="252549"/>
            <a:ext cx="8494437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8908868" y="1907176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34" y="1219198"/>
            <a:ext cx="3439533" cy="548119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332411" y="4667794"/>
            <a:ext cx="60089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66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7346" y="1445151"/>
            <a:ext cx="1983382" cy="2082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</a:t>
            </a:r>
            <a:r>
              <a:rPr lang="en-US" sz="28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plant list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09" y="1232028"/>
            <a:ext cx="3932246" cy="553647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5711" y="321746"/>
            <a:ext cx="8510209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797685" y="1698171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295" y="1232028"/>
            <a:ext cx="3829050" cy="553647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828800" y="3991556"/>
            <a:ext cx="1280160" cy="870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278221" y="2629988"/>
            <a:ext cx="202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Shows plant type</a:t>
            </a:r>
          </a:p>
        </p:txBody>
      </p:sp>
    </p:spTree>
    <p:extLst>
      <p:ext uri="{BB962C8B-B14F-4D97-AF65-F5344CB8AC3E}">
        <p14:creationId xmlns:p14="http://schemas.microsoft.com/office/powerpoint/2010/main" val="20234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678" y="1514470"/>
            <a:ext cx="1983382" cy="1106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</a:t>
            </a:r>
            <a:r>
              <a:rPr lang="en-US" sz="28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plant list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5711" y="321746"/>
            <a:ext cx="8875969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797685" y="1698171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040" y="1018905"/>
            <a:ext cx="3559365" cy="5595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25" y="1018905"/>
            <a:ext cx="4090852" cy="53181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15448" y="2725782"/>
            <a:ext cx="176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Show the crops</a:t>
            </a:r>
          </a:p>
        </p:txBody>
      </p:sp>
    </p:spTree>
    <p:extLst>
      <p:ext uri="{BB962C8B-B14F-4D97-AF65-F5344CB8AC3E}">
        <p14:creationId xmlns:p14="http://schemas.microsoft.com/office/powerpoint/2010/main" val="209477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9109" y="1724297"/>
            <a:ext cx="4367349" cy="691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View 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details of the crop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6042" y="313509"/>
            <a:ext cx="9337524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6365965" y="1930890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43" y="1254035"/>
            <a:ext cx="4179253" cy="53906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45383" y="2420040"/>
            <a:ext cx="424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Display detailed crop information (basic)</a:t>
            </a:r>
          </a:p>
        </p:txBody>
      </p:sp>
    </p:spTree>
    <p:extLst>
      <p:ext uri="{BB962C8B-B14F-4D97-AF65-F5344CB8AC3E}">
        <p14:creationId xmlns:p14="http://schemas.microsoft.com/office/powerpoint/2010/main" val="90653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4538" y="1654628"/>
            <a:ext cx="4367349" cy="691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Cart Interface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6042" y="313509"/>
            <a:ext cx="9032724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6865941" y="1930889"/>
            <a:ext cx="488191" cy="6966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30" y="1095104"/>
            <a:ext cx="4067483" cy="56279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54538" y="2690948"/>
            <a:ext cx="4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Shopping cart interface (basic)</a:t>
            </a:r>
          </a:p>
        </p:txBody>
      </p:sp>
    </p:spTree>
    <p:extLst>
      <p:ext uri="{BB962C8B-B14F-4D97-AF65-F5344CB8AC3E}">
        <p14:creationId xmlns:p14="http://schemas.microsoft.com/office/powerpoint/2010/main" val="16824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4637" y="705395"/>
            <a:ext cx="2912826" cy="13062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information about growing trees</a:t>
            </a:r>
            <a:endParaRPr lang="en-US" sz="2400" b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0192" y="252549"/>
            <a:ext cx="8494437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8908359" y="867707"/>
            <a:ext cx="488191" cy="10450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1049147"/>
            <a:ext cx="3459908" cy="553647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133600" y="3819281"/>
            <a:ext cx="79248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079" y="1049147"/>
            <a:ext cx="3678897" cy="56134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02240" y="2081349"/>
            <a:ext cx="2055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Displays articles about plants of interest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863" y="2011680"/>
            <a:ext cx="2803489" cy="457394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216434" y="1733006"/>
            <a:ext cx="2002972" cy="2612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90863" y="4000021"/>
            <a:ext cx="2667537" cy="308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8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5277" y="182878"/>
            <a:ext cx="1821330" cy="6008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 care</a:t>
            </a:r>
            <a:endParaRPr lang="en-US" sz="2400" b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0192" y="252549"/>
            <a:ext cx="8494437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9030533" y="426718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05" y="966959"/>
            <a:ext cx="3597487" cy="553647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23109" y="4635989"/>
            <a:ext cx="79248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892" y="966959"/>
            <a:ext cx="3554648" cy="5459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092" y="1802557"/>
            <a:ext cx="3360980" cy="462401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868672" y="2525486"/>
            <a:ext cx="3028517" cy="2612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538408" y="2403566"/>
            <a:ext cx="2476449" cy="870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753600" y="679269"/>
            <a:ext cx="2177143" cy="94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Articles will link to informational websites.</a:t>
            </a:r>
          </a:p>
        </p:txBody>
      </p:sp>
    </p:spTree>
    <p:extLst>
      <p:ext uri="{BB962C8B-B14F-4D97-AF65-F5344CB8AC3E}">
        <p14:creationId xmlns:p14="http://schemas.microsoft.com/office/powerpoint/2010/main" val="333262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3523" y="1724297"/>
            <a:ext cx="3011831" cy="5399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Information</a:t>
            </a:r>
            <a:endParaRPr lang="en-US" sz="2400" b="1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0192" y="252549"/>
            <a:ext cx="8494437" cy="112340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 App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18/18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8908868" y="1907176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64" y="1049148"/>
            <a:ext cx="3932246" cy="553647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387634" y="4659085"/>
            <a:ext cx="971877" cy="8709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382" y="1049148"/>
            <a:ext cx="3566486" cy="5536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3523" y="2342606"/>
            <a:ext cx="266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Provide some 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779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4864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Remaining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259" y="1677851"/>
            <a:ext cx="8596668" cy="3880773"/>
          </a:xfrm>
        </p:spPr>
        <p:txBody>
          <a:bodyPr/>
          <a:lstStyle/>
          <a:p>
            <a:r>
              <a:rPr lang="en-US" sz="2400"/>
              <a:t>Some functions are still under development: sort, filter, cart, and order</a:t>
            </a:r>
          </a:p>
          <a:p>
            <a:r>
              <a:rPr lang="en-US" sz="2400"/>
              <a:t>Knowledge about Firebase is limited and needs to be learned more</a:t>
            </a:r>
          </a:p>
          <a:p>
            <a:r>
              <a:rPr lang="en-US" sz="2400"/>
              <a:t>Project management ability is not good, there is no clear architecture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4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Problem and </a:t>
            </a:r>
            <a:r>
              <a:rPr lang="en-US" sz="42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– 1/2</a:t>
            </a:r>
            <a:r>
              <a:rPr lang="en-US" sz="42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2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2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294" y="1759132"/>
            <a:ext cx="8596668" cy="4052042"/>
          </a:xfrm>
        </p:spPr>
        <p:txBody>
          <a:bodyPr>
            <a:norm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Due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to the rapid increase in demand for caring for, learning about, and shopping for ornamental plants, there is still no application or platform that provides enough information.</a:t>
            </a: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The challenge of combining crop knowledge and online shopping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/>
          </a:p>
        </p:txBody>
      </p:sp>
    </p:spTree>
    <p:extLst>
      <p:ext uri="{BB962C8B-B14F-4D97-AF65-F5344CB8AC3E}">
        <p14:creationId xmlns:p14="http://schemas.microsoft.com/office/powerpoint/2010/main" val="96516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723" y="1543884"/>
            <a:ext cx="8684380" cy="1930835"/>
          </a:xfrm>
        </p:spPr>
        <p:txBody>
          <a:bodyPr>
            <a:noAutofit/>
          </a:bodyPr>
          <a:lstStyle/>
          <a:p>
            <a:r>
              <a:rPr lang="en-US" sz="5400" b="1" smtClean="0">
                <a:solidFill>
                  <a:schemeClr val="accent2">
                    <a:lumMod val="75000"/>
                  </a:schemeClr>
                </a:solidFill>
              </a:rPr>
              <a:t>THANK YOU FOR YOUR LISTENING</a:t>
            </a:r>
            <a:endParaRPr lang="en-US" sz="54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537" y="3815218"/>
            <a:ext cx="6383382" cy="913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smtClean="0"/>
              <a:t>DO YOU HAVE ANY QUESTION? 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3725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Problem and </a:t>
            </a:r>
            <a:r>
              <a:rPr lang="en-US" sz="42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– 2/2</a:t>
            </a:r>
            <a:r>
              <a:rPr lang="en-US" sz="42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2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2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063" y="1590766"/>
            <a:ext cx="6984274" cy="10101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PlantPaplace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app emerged as a great solution.</a:t>
            </a:r>
            <a:endParaRPr lang="en-US" sz="4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2806434"/>
            <a:ext cx="2195250" cy="3812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12" y="2743200"/>
            <a:ext cx="2508475" cy="3875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37088" y="5193549"/>
            <a:ext cx="1767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Arial" panose="020B0604020202020204" pitchFamily="34" charset="0"/>
                <a:cs typeface="Arial" panose="020B0604020202020204" pitchFamily="34" charset="0"/>
              </a:rPr>
              <a:t>Figure 3. PlantPaplace </a:t>
            </a:r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</p:txBody>
      </p:sp>
      <p:sp>
        <p:nvSpPr>
          <p:cNvPr id="7" name="Right Arrow 6"/>
          <p:cNvSpPr/>
          <p:nvPr/>
        </p:nvSpPr>
        <p:spPr>
          <a:xfrm>
            <a:off x="913774" y="1715588"/>
            <a:ext cx="531849" cy="2148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84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Application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299" y="1599475"/>
            <a:ext cx="8596668" cy="3880773"/>
          </a:xfrm>
        </p:spPr>
        <p:txBody>
          <a:bodyPr>
            <a:normAutofit fontScale="47500" lnSpcReduction="20000"/>
          </a:bodyPr>
          <a:lstStyle/>
          <a:p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1. Register/Log in to your account</a:t>
            </a:r>
          </a:p>
          <a:p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2. Account management</a:t>
            </a:r>
          </a:p>
          <a:p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3. View the plant list</a:t>
            </a:r>
          </a:p>
          <a:p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4. View details of the crop</a:t>
            </a:r>
          </a:p>
          <a:p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5. Search for keywords and sort by option   (</a:t>
            </a:r>
            <a:r>
              <a:rPr lang="en-US" sz="4200" smtClean="0">
                <a:latin typeface="Arial" panose="020B0604020202020204" pitchFamily="34" charset="0"/>
                <a:cs typeface="Arial" panose="020B0604020202020204" pitchFamily="34" charset="0"/>
              </a:rPr>
              <a:t>developing)</a:t>
            </a:r>
            <a:endParaRPr lang="en-US" sz="4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6. Add </a:t>
            </a:r>
            <a:r>
              <a:rPr lang="en-US" sz="4200" smtClean="0">
                <a:latin typeface="Arial" panose="020B0604020202020204" pitchFamily="34" charset="0"/>
                <a:cs typeface="Arial" panose="020B0604020202020204" pitchFamily="34" charset="0"/>
              </a:rPr>
              <a:t>product into cart </a:t>
            </a:r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and place order (</a:t>
            </a:r>
            <a:r>
              <a:rPr lang="en-US" sz="4200" smtClean="0"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  <a:r>
              <a:rPr lang="en-US" sz="42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7. Manage orders and view </a:t>
            </a:r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purchase </a:t>
            </a:r>
            <a:r>
              <a:rPr lang="en-US" sz="4200" smtClean="0">
                <a:latin typeface="Arial" panose="020B0604020202020204" pitchFamily="34" charset="0"/>
                <a:cs typeface="Arial" panose="020B0604020202020204" pitchFamily="34" charset="0"/>
              </a:rPr>
              <a:t>history (</a:t>
            </a:r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  <a:r>
              <a:rPr lang="en-US" sz="42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420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Suggestions on the application  (</a:t>
            </a:r>
            <a:r>
              <a:rPr lang="en-US" sz="4200" smtClean="0">
                <a:latin typeface="Arial" panose="020B0604020202020204" pitchFamily="34" charset="0"/>
                <a:cs typeface="Arial" panose="020B0604020202020204" pitchFamily="34" charset="0"/>
              </a:rPr>
              <a:t>developing)</a:t>
            </a:r>
            <a:endParaRPr lang="en-US" sz="4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420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4200">
                <a:latin typeface="Arial" panose="020B0604020202020204" pitchFamily="34" charset="0"/>
                <a:cs typeface="Arial" panose="020B0604020202020204" pitchFamily="34" charset="0"/>
              </a:rPr>
              <a:t>Contact the store owner when you need support or discussion.</a:t>
            </a:r>
          </a:p>
        </p:txBody>
      </p:sp>
    </p:spTree>
    <p:extLst>
      <p:ext uri="{BB962C8B-B14F-4D97-AF65-F5344CB8AC3E}">
        <p14:creationId xmlns:p14="http://schemas.microsoft.com/office/powerpoint/2010/main" val="21895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Major Project Milestones</a:t>
            </a:r>
            <a:b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1532710"/>
            <a:ext cx="5225143" cy="503355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vi-VN" b="1" smtClean="0"/>
              <a:t>9/8</a:t>
            </a:r>
            <a:r>
              <a:rPr lang="vi-VN" b="1"/>
              <a:t>: Analyze topics, design layouts and databases</a:t>
            </a:r>
            <a:r>
              <a:rPr lang="en-US" b="1"/>
              <a:t> (basic</a:t>
            </a:r>
            <a:r>
              <a:rPr lang="en-US" b="1" smtClean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/>
              <a:t>T</a:t>
            </a:r>
            <a:r>
              <a:rPr lang="en-US" sz="1800" smtClean="0"/>
              <a:t>ime: 11:30AM – 17:45PM  (center)</a:t>
            </a:r>
            <a:endParaRPr lang="en-US" sz="180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smtClean="0"/>
              <a:t>Another </a:t>
            </a:r>
            <a:r>
              <a:rPr lang="en-US" sz="1800"/>
              <a:t>time: work at </a:t>
            </a:r>
            <a:r>
              <a:rPr lang="en-US" sz="1800" smtClean="0"/>
              <a:t>home</a:t>
            </a:r>
          </a:p>
          <a:p>
            <a:pPr marL="457200" lvl="1" indent="0">
              <a:buNone/>
            </a:pPr>
            <a:endParaRPr lang="en-US"/>
          </a:p>
          <a:p>
            <a:pPr marL="0" lvl="0" indent="0">
              <a:buNone/>
            </a:pPr>
            <a:r>
              <a:rPr lang="vi-VN" b="1" smtClean="0"/>
              <a:t>10/8</a:t>
            </a:r>
            <a:r>
              <a:rPr lang="vi-VN" b="1"/>
              <a:t>: Complete the interface and </a:t>
            </a:r>
            <a:r>
              <a:rPr lang="vi-VN" b="1" smtClean="0"/>
              <a:t>database</a:t>
            </a:r>
            <a:endParaRPr lang="en-US" b="1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/>
              <a:t>Time: </a:t>
            </a:r>
            <a:r>
              <a:rPr lang="en-US" sz="1800" smtClean="0"/>
              <a:t>7:30AM </a:t>
            </a:r>
            <a:r>
              <a:rPr lang="en-US" sz="1800"/>
              <a:t>– </a:t>
            </a:r>
            <a:r>
              <a:rPr lang="en-US" sz="1800" smtClean="0"/>
              <a:t>16:45PM  </a:t>
            </a:r>
            <a:r>
              <a:rPr lang="en-US" sz="1800"/>
              <a:t>(center)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smtClean="0"/>
              <a:t>Another </a:t>
            </a:r>
            <a:r>
              <a:rPr lang="en-US" sz="1800"/>
              <a:t>time: work at </a:t>
            </a:r>
            <a:r>
              <a:rPr lang="en-US" sz="1800" smtClean="0"/>
              <a:t>home</a:t>
            </a:r>
          </a:p>
          <a:p>
            <a:pPr marL="457200" lvl="1" indent="0">
              <a:buNone/>
            </a:pPr>
            <a:endParaRPr lang="en-US" smtClean="0"/>
          </a:p>
          <a:p>
            <a:pPr marL="0" lvl="0" indent="0">
              <a:buNone/>
            </a:pPr>
            <a:r>
              <a:rPr lang="en-US" b="1" smtClean="0"/>
              <a:t>11/8</a:t>
            </a:r>
            <a:r>
              <a:rPr lang="en-US" b="1"/>
              <a:t>: Function code for each </a:t>
            </a:r>
            <a:r>
              <a:rPr lang="en-US" b="1" smtClean="0"/>
              <a:t>activity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/>
              <a:t>Time: </a:t>
            </a:r>
            <a:r>
              <a:rPr lang="en-US" sz="1800" smtClean="0"/>
              <a:t>7:30AM </a:t>
            </a:r>
            <a:r>
              <a:rPr lang="en-US" sz="1800"/>
              <a:t>– </a:t>
            </a:r>
            <a:r>
              <a:rPr lang="en-US" sz="1800" smtClean="0"/>
              <a:t>15:00PM  </a:t>
            </a:r>
            <a:r>
              <a:rPr lang="en-US" sz="1800"/>
              <a:t>(center)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/>
              <a:t>Another time: work at </a:t>
            </a:r>
            <a:r>
              <a:rPr lang="en-US" sz="1800" smtClean="0"/>
              <a:t>home</a:t>
            </a:r>
            <a:endParaRPr lang="en-US" sz="180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78285" y="1824446"/>
            <a:ext cx="5225143" cy="5033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12/8</a:t>
            </a:r>
            <a:r>
              <a:rPr lang="vi-VN" b="1">
                <a:cs typeface="Arial" panose="020B0604020202020204" pitchFamily="34" charset="0"/>
              </a:rPr>
              <a:t>: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Function code for each activity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>
                <a:cs typeface="Arial" panose="020B0604020202020204" pitchFamily="34" charset="0"/>
              </a:rPr>
              <a:t>Time: 8:00AM – 16:30PM  (center)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>
                <a:cs typeface="Arial" panose="020B0604020202020204" pitchFamily="34" charset="0"/>
              </a:rPr>
              <a:t>Another time: 18:30PM– 3:45AM (center) </a:t>
            </a: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13/8: Function code for each activity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>
                <a:cs typeface="Arial" panose="020B0604020202020204" pitchFamily="34" charset="0"/>
              </a:rPr>
              <a:t>Time: 8:30AM – 16:30PM  (center)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>
                <a:cs typeface="Arial" panose="020B0604020202020204" pitchFamily="34" charset="0"/>
              </a:rPr>
              <a:t>Another time: 19:30PM  - 3:45AM (Coffe Store)</a:t>
            </a: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14/8: Packing and handing over the project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>
                <a:cs typeface="Arial" panose="020B0604020202020204" pitchFamily="34" charset="0"/>
              </a:rPr>
              <a:t>Time: 7:30AM – 11:55AM  (center)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56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6042" y="478971"/>
            <a:ext cx="9711992" cy="118436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– 1/4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842" y="1454332"/>
            <a:ext cx="9659741" cy="4929051"/>
          </a:xfrm>
        </p:spPr>
        <p:txBody>
          <a:bodyPr>
            <a:normAutofit/>
          </a:bodyPr>
          <a:lstStyle/>
          <a:p>
            <a:r>
              <a:rPr lang="en-US" sz="2400" b="1"/>
              <a:t>About language</a:t>
            </a:r>
            <a:r>
              <a:rPr lang="en-US" sz="2400"/>
              <a:t>: </a:t>
            </a:r>
            <a:r>
              <a:rPr lang="en-US" sz="2400" smtClean="0"/>
              <a:t>Java</a:t>
            </a:r>
            <a:endParaRPr lang="en-US" sz="2400" b="1" smtClean="0"/>
          </a:p>
          <a:p>
            <a:r>
              <a:rPr lang="en-US" sz="2400" b="1" smtClean="0"/>
              <a:t>About </a:t>
            </a:r>
            <a:r>
              <a:rPr lang="en-US" sz="2400" b="1"/>
              <a:t>database: </a:t>
            </a:r>
            <a:r>
              <a:rPr lang="en-US" sz="2400" smtClean="0"/>
              <a:t>Firebase</a:t>
            </a:r>
            <a:endParaRPr lang="en-US" sz="2400"/>
          </a:p>
          <a:p>
            <a:r>
              <a:rPr lang="en-US" sz="2400" b="1"/>
              <a:t>About </a:t>
            </a:r>
            <a:r>
              <a:rPr lang="en-US" sz="2400" b="1" smtClean="0"/>
              <a:t>images</a:t>
            </a:r>
            <a:r>
              <a:rPr lang="en-US" sz="2400" b="1"/>
              <a:t>: </a:t>
            </a:r>
            <a:r>
              <a:rPr lang="en-US" sz="2400"/>
              <a:t>Glide to display images from the internet or local</a:t>
            </a:r>
          </a:p>
          <a:p>
            <a:pPr marL="457200" lvl="1" indent="0">
              <a:buNone/>
            </a:pPr>
            <a:endParaRPr lang="en-US" smtClean="0"/>
          </a:p>
          <a:p>
            <a:pPr lvl="1"/>
            <a:endParaRPr lang="en-US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42" y="4031346"/>
            <a:ext cx="2142086" cy="1085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34" y="4031346"/>
            <a:ext cx="2042654" cy="1257018"/>
          </a:xfrm>
          <a:prstGeom prst="rect">
            <a:avLst/>
          </a:prstGeom>
        </p:spPr>
      </p:pic>
      <p:sp>
        <p:nvSpPr>
          <p:cNvPr id="12" name="AutoShape 9" descr="How to Load Images With Glide Library In Android With Examp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375" y="4031346"/>
            <a:ext cx="1935305" cy="101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1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9917" y="252549"/>
            <a:ext cx="8614711" cy="118436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Technology used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2/4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9917" y="1079049"/>
            <a:ext cx="10234508" cy="5569946"/>
          </a:xfrm>
        </p:spPr>
        <p:txBody>
          <a:bodyPr>
            <a:normAutofit/>
          </a:bodyPr>
          <a:lstStyle/>
          <a:p>
            <a:r>
              <a:rPr lang="en-US" sz="2400" b="1" smtClean="0"/>
              <a:t>UI/UX </a:t>
            </a:r>
            <a:r>
              <a:rPr lang="en-US" sz="2400" b="1"/>
              <a:t>Design</a:t>
            </a:r>
            <a:r>
              <a:rPr lang="en-US" sz="2400" b="1" smtClean="0"/>
              <a:t>: </a:t>
            </a:r>
            <a:endParaRPr lang="en-US" sz="2400" b="1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b="1" smtClean="0"/>
              <a:t>	</a:t>
            </a:r>
            <a:r>
              <a:rPr lang="en-US" sz="2000" smtClean="0"/>
              <a:t>Support </a:t>
            </a:r>
            <a:r>
              <a:rPr lang="en-US" sz="2000"/>
              <a:t>equipment: </a:t>
            </a:r>
            <a:r>
              <a:rPr lang="en-US" sz="2000" smtClean="0"/>
              <a:t>devices </a:t>
            </a:r>
            <a:r>
              <a:rPr lang="en-US" sz="2000"/>
              <a:t>using the Android operating system (phone, </a:t>
            </a:r>
            <a:r>
              <a:rPr lang="en-US" sz="2400"/>
              <a:t>tablet</a:t>
            </a:r>
            <a:r>
              <a:rPr lang="en-US" sz="2400" smtClean="0"/>
              <a:t>,...)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/>
              <a:t>	</a:t>
            </a:r>
            <a:r>
              <a:rPr lang="en-US" sz="2000" smtClean="0"/>
              <a:t>Resolution</a:t>
            </a:r>
            <a:r>
              <a:rPr lang="en-US" sz="2000"/>
              <a:t>: minimum 800 x </a:t>
            </a:r>
            <a:r>
              <a:rPr lang="en-US" sz="2000" smtClean="0"/>
              <a:t>480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/>
              <a:t>	</a:t>
            </a:r>
            <a:r>
              <a:rPr lang="en-US" sz="2000" smtClean="0"/>
              <a:t>Density:  HDPI, MDPI, XHDPI,… </a:t>
            </a:r>
          </a:p>
          <a:p>
            <a:pPr marL="457200" lvl="1" indent="0">
              <a:buNone/>
            </a:pPr>
            <a:endParaRPr lang="en-US" smtClean="0"/>
          </a:p>
          <a:p>
            <a:pPr marL="457200" lvl="1" indent="0">
              <a:buNone/>
            </a:pPr>
            <a:endParaRPr lang="en-US" smtClean="0"/>
          </a:p>
          <a:p>
            <a:pPr lvl="1"/>
            <a:endParaRPr lang="en-US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37" y="3230880"/>
            <a:ext cx="9118128" cy="3627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90948" y="3788228"/>
            <a:ext cx="83602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97086" y="3788228"/>
            <a:ext cx="83602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83873" y="3788228"/>
            <a:ext cx="106437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7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9917" y="330926"/>
            <a:ext cx="8614711" cy="1184365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Technology used – </a:t>
            </a:r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3/4</a:t>
            </a:r>
            <a:endParaRPr lang="en-US" sz="44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9917" y="1288054"/>
            <a:ext cx="10234508" cy="5569946"/>
          </a:xfrm>
        </p:spPr>
        <p:txBody>
          <a:bodyPr>
            <a:normAutofit/>
          </a:bodyPr>
          <a:lstStyle/>
          <a:p>
            <a:r>
              <a:rPr lang="en-US" sz="2400" b="1" smtClean="0"/>
              <a:t>UI/UX </a:t>
            </a:r>
            <a:r>
              <a:rPr lang="en-US" sz="2400" b="1"/>
              <a:t>Design</a:t>
            </a:r>
            <a:r>
              <a:rPr lang="en-US" sz="2400" b="1" smtClean="0"/>
              <a:t>: </a:t>
            </a:r>
            <a:endParaRPr lang="en-US" sz="2400" b="1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smtClean="0"/>
              <a:t>	</a:t>
            </a:r>
            <a:r>
              <a:rPr lang="en-US" sz="2000" smtClean="0"/>
              <a:t>Material </a:t>
            </a:r>
            <a:r>
              <a:rPr lang="en-US" sz="2000"/>
              <a:t>Design: modern, attractive user interface </a:t>
            </a:r>
            <a:r>
              <a:rPr lang="en-US" sz="2000" smtClean="0"/>
              <a:t>design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smtClean="0"/>
              <a:t>	Some layouts</a:t>
            </a:r>
            <a:r>
              <a:rPr lang="en-US" sz="2000"/>
              <a:t>: </a:t>
            </a:r>
            <a:r>
              <a:rPr lang="en-US" sz="2000" smtClean="0"/>
              <a:t>ConstraintLayout, LinearLayout, CardView</a:t>
            </a:r>
            <a:r>
              <a:rPr lang="en-US" sz="2000"/>
              <a:t>, ScrollView,...</a:t>
            </a:r>
          </a:p>
          <a:p>
            <a:pPr marL="457200" lvl="1" indent="0">
              <a:buNone/>
            </a:pPr>
            <a:endParaRPr lang="en-US" smtClean="0"/>
          </a:p>
          <a:p>
            <a:pPr marL="457200" lvl="1" indent="0">
              <a:buNone/>
            </a:pPr>
            <a:endParaRPr lang="en-US" smtClean="0"/>
          </a:p>
          <a:p>
            <a:pPr lvl="1"/>
            <a:endParaRPr 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69" y="3091544"/>
            <a:ext cx="7027817" cy="34573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70423" y="3781292"/>
            <a:ext cx="2545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Some layouts in android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786437" y="3933690"/>
            <a:ext cx="488191" cy="1393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586</TotalTime>
  <Words>756</Words>
  <Application>Microsoft Office PowerPoint</Application>
  <PresentationFormat>Widescreen</PresentationFormat>
  <Paragraphs>139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 Unicode MS</vt:lpstr>
      <vt:lpstr>Arial</vt:lpstr>
      <vt:lpstr>Trebuchet MS</vt:lpstr>
      <vt:lpstr>Wingdings</vt:lpstr>
      <vt:lpstr>Wingdings 3</vt:lpstr>
      <vt:lpstr>Facet</vt:lpstr>
      <vt:lpstr>PLANT NURSERY MANAGEMENT APP</vt:lpstr>
      <vt:lpstr>Content Overview</vt:lpstr>
      <vt:lpstr>1. Problem and solution – 1/2 </vt:lpstr>
      <vt:lpstr>1. Problem and solution – 2/2 </vt:lpstr>
      <vt:lpstr>2. Application functions</vt:lpstr>
      <vt:lpstr>3. Major Project Milestones </vt:lpstr>
      <vt:lpstr>4. Technology used – 1/4</vt:lpstr>
      <vt:lpstr>4. Technology used – 2/4</vt:lpstr>
      <vt:lpstr>4. Technology used – 3/4</vt:lpstr>
      <vt:lpstr>4. Technology used – 4/4</vt:lpstr>
      <vt:lpstr>5. Demo App – 1/18</vt:lpstr>
      <vt:lpstr>5. Demo App – 2/18</vt:lpstr>
      <vt:lpstr>5. Demo App – 3/18</vt:lpstr>
      <vt:lpstr>5. Demo App – 4/18</vt:lpstr>
      <vt:lpstr>5. Demo App – 5/18</vt:lpstr>
      <vt:lpstr>5. Demo App – 6/18</vt:lpstr>
      <vt:lpstr>5. Demo App – 7/18</vt:lpstr>
      <vt:lpstr>5. Demo App – 8/18</vt:lpstr>
      <vt:lpstr>5. Demo App – 9/18</vt:lpstr>
      <vt:lpstr>5. Demo App – 10/18</vt:lpstr>
      <vt:lpstr>5. Demo App – 11/18</vt:lpstr>
      <vt:lpstr>5. Demo App – 12/18</vt:lpstr>
      <vt:lpstr>5. Demo App – 13/18</vt:lpstr>
      <vt:lpstr>5. Demo App – 14/18</vt:lpstr>
      <vt:lpstr>5. Demo App – 15/18</vt:lpstr>
      <vt:lpstr>5. Demo App – 16/18</vt:lpstr>
      <vt:lpstr>5. Demo App – 17/18</vt:lpstr>
      <vt:lpstr>5. Demo App – 18/18</vt:lpstr>
      <vt:lpstr>6. Remaining problems</vt:lpstr>
      <vt:lpstr>THANK YOU FOR YOUR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NURSERY  MANAGEMENT APP</dc:title>
  <dc:creator>ASUS</dc:creator>
  <cp:lastModifiedBy>ASUS</cp:lastModifiedBy>
  <cp:revision>48</cp:revision>
  <dcterms:created xsi:type="dcterms:W3CDTF">2023-09-14T14:03:30Z</dcterms:created>
  <dcterms:modified xsi:type="dcterms:W3CDTF">2023-09-17T07:07:14Z</dcterms:modified>
</cp:coreProperties>
</file>